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69" r:id="rId3"/>
    <p:sldId id="257" r:id="rId4"/>
    <p:sldId id="271" r:id="rId5"/>
    <p:sldId id="268" r:id="rId6"/>
    <p:sldId id="258" r:id="rId7"/>
    <p:sldId id="259" r:id="rId8"/>
    <p:sldId id="260" r:id="rId9"/>
    <p:sldId id="261" r:id="rId10"/>
    <p:sldId id="267" r:id="rId11"/>
    <p:sldId id="272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982FC3-5CEE-4163-B08B-B397639E086D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603ECF-8F23-45C8-AC6E-0BE92063A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03ECF-8F23-45C8-AC6E-0BE92063A4F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4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02FD-2397-4E70-A22B-9AEC3F45150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DFB2-6A19-426A-94BA-1DC8C0ADD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CEFF-60C5-43DE-BF72-07086FFEBE2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DBAB-A0F6-48D2-8D64-A31A7954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0A8D-66DE-4843-919D-A0C3DB61DB3A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C1E7-0570-4E54-A0B7-20C48B65C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46D1-DF2F-45EB-B85A-AEEFD517F11D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29F0-DDC4-4426-8B33-5076D48F2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2A9E-E7B1-4886-A97D-CCEA6E2B96B6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F26B-D3E9-4037-B337-7126F913C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59DB-1D04-493A-AF97-FCEBC8C5A0B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A495-496C-40BC-AF61-92F22E868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1C8A-A75F-4B32-8D5E-92F4222A2A11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E611-F6B5-4A91-9176-B171FC01F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9234-BD05-4639-B8F1-AD70FF98295F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AAF3-3344-4D7B-90BD-6E8AD0271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DF08-5390-4B40-B731-E464EAE34BE5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AAAF0-7011-4813-8FC0-B60EF2042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7F88-D072-47F8-92D4-1947BD972129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F9F8-5B60-41BB-8081-5B01D0CF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F8090-235A-4476-B038-ED525F3E0868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BF54-ACD8-48EA-A6BA-8E70712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2EDCD-BEA6-4F1C-96BD-A00B25C5690E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7E139-2495-4A7B-AA46-CF76C668C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774" y="418225"/>
            <a:ext cx="805662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 </a:t>
            </a: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2021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30 </a:t>
            </a: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років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endParaRPr lang="ru-RU" sz="4800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800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Всеукраїнський</a:t>
            </a:r>
            <a:r>
              <a:rPr lang="ru-RU" sz="4800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референдум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щодо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проголошення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незалежності</a:t>
            </a:r>
            <a:r>
              <a:rPr lang="ru-RU" sz="48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endParaRPr lang="ru-RU" sz="4800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7164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4725144"/>
            <a:ext cx="676875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Кандидат у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президенти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Левко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Лук’яненко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час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голосування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Києві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виборах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він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здобув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третій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результат – 4,49 %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голосів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виборців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705678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Підрахунок поданих голосів та встановлення результатів голосування здійснювали Центральна виборча комісія з виборів народних депутатів України; Комісія Кримської АРСР з виборів народних депутатів Кримської АРСР; обласні, районні, міські, районні в містах комісії з виборів депутатів місцевих рад народних депутатів. </a:t>
            </a: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9701" name="Рисунок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80" t="17894" r="5617" b="5527"/>
          <a:stretch>
            <a:fillRect/>
          </a:stretch>
        </p:blipFill>
        <p:spPr bwMode="auto">
          <a:xfrm>
            <a:off x="1987550" y="2420938"/>
            <a:ext cx="5168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89844"/>
            <a:ext cx="6264696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 результатами референдуму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вже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кого не могло бути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сумніву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український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народ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хоче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свою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самостійну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державу.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була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визнана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всіма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колишніми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радянськими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республіками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світовим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співтовариством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Тільки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після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1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1991 року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почали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визнавати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інші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світу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Наприклад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2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– Канада і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Польща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3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–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Угорщина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Протягом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місяця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була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визнана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понад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40 державами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світу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Таким чином,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підсумки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референдуму створили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правову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основу для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перетворення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задекларованої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державної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незалежності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фактичну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31747" name="Рисунок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463" y="4976813"/>
            <a:ext cx="42830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2230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Додаткову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літературу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Перший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 1991 року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можна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знайти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фондах НТБ КНУТД: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абонементах та в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читальних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залах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6023029"/>
            <a:ext cx="339461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Презентацію</a:t>
            </a:r>
            <a:r>
              <a:rPr lang="ru-RU" sz="14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14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підготували</a:t>
            </a:r>
            <a:r>
              <a:rPr lang="ru-RU" sz="14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14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Чепілко</a:t>
            </a:r>
            <a:r>
              <a:rPr lang="ru-RU" sz="14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О. В. та Криворучко Н.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Акт проголошення незалежності України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1916832"/>
            <a:ext cx="3083692" cy="470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50912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24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серпня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1991 р.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Верховна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Рада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прийняла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Історичний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документ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виняткового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значення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для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долі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українського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народу — Акт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проголошення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незалежності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4972" y="116632"/>
            <a:ext cx="7776864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На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підтвердження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Акту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проголошення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незалежності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Верховна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Рада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України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вирішила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провести 1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грудня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1991 р.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республіканський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референдум.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Він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був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потрібен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щоб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нейтралізувати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політичні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спекуляції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противників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української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незалежності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які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заявляли,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що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народ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буцімто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не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підтримує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Акт про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незалежність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.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Крім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того,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світове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співтовариство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не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поспішало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з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визнанням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самостійності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України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вичікуючи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, як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розгортатимуться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події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. На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всеукраїнському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референдумі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кожен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громадянин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мав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чітко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відповісти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«Так,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підтверджую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»,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або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«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, не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підтверджую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» на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запитання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: «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Чи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підтверджуєте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Ви Акт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проголошення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незалежності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України</a:t>
            </a:r>
            <a:r>
              <a:rPr lang="ru-RU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?»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538" y="333375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2419" y="351517"/>
            <a:ext cx="4248472" cy="433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1991 року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розпочалася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історія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проведення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референдумів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Цього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дня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відбувся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загальнонаціональний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 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території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колишньої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УРСР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щодо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проголошення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незалежності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Було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прийняте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звернення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депутатів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де вони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декларували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що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довіряють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мудрості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й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політичній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зрілості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народу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та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свідомо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йдуть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«Ми </a:t>
            </a:r>
            <a:r>
              <a:rPr lang="ru-RU" sz="20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закликаємо</a:t>
            </a: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вас </a:t>
            </a:r>
            <a:r>
              <a:rPr lang="ru-RU" sz="20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підтримати</a:t>
            </a: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Акт </a:t>
            </a:r>
            <a:r>
              <a:rPr lang="ru-RU" sz="20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проголошення</a:t>
            </a: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незалежності</a:t>
            </a: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sz="2000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».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Акт проголошення незалежності України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908050"/>
            <a:ext cx="2857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61214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260648"/>
            <a:ext cx="7344816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Перший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відбувся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одночасно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з першими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виборами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Тому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організовували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голосування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дільничні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виборчі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комісії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з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  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голосуванні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 взяли участь 31 891 742 особи – 84,18% тих,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хто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право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брати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участь 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референдумі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та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виборах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президента 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(37,8 млн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громадян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).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шість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кандидатів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у </a:t>
            </a: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президенти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підтримували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 і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агітували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за пункт «так» 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референдумі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1124744"/>
            <a:ext cx="6192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Київ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, 30 листопада 1991 року. </a:t>
            </a:r>
            <a:endParaRPr lang="ru-RU" b="1" dirty="0" smtClean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</a:t>
            </a:r>
            <a:r>
              <a:rPr lang="ru-RU" b="1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агітації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центрі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української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столиці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у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переддень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Всеукраїнського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референдуму за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492375"/>
            <a:ext cx="630711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16113"/>
            <a:ext cx="65897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96975"/>
            <a:ext cx="55149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273422"/>
            <a:ext cx="544296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референдумі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1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грудня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український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народ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підтвердив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прагнення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жити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в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державі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– 90,32%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його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учасників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відповіло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 «Так»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4325"/>
            <a:ext cx="49942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4509120"/>
            <a:ext cx="69127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Виборці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біля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кабін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для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таємного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голосування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виборчій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дільниці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№51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шахти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імені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Калініна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міста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Донецька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Донеччині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підтримали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83,9 %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виборців</a:t>
            </a: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8913"/>
            <a:ext cx="55451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79712" y="4869160"/>
            <a:ext cx="691276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Полтавщині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незалежність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підтримали</a:t>
            </a:r>
            <a:r>
              <a:rPr lang="ru-RU" b="1" dirty="0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94,93 % </a:t>
            </a:r>
            <a:r>
              <a:rPr lang="ru-RU" b="1" dirty="0" err="1">
                <a:ln w="952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виборців</a:t>
            </a:r>
            <a:endParaRPr lang="ru-RU" b="1" dirty="0">
              <a:ln w="952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333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PC2020</dc:creator>
  <cp:lastModifiedBy>Bukoros </cp:lastModifiedBy>
  <cp:revision>33</cp:revision>
  <dcterms:created xsi:type="dcterms:W3CDTF">2021-11-24T17:15:46Z</dcterms:created>
  <dcterms:modified xsi:type="dcterms:W3CDTF">2021-12-01T08:34:24Z</dcterms:modified>
</cp:coreProperties>
</file>